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74" r:id="rId7"/>
    <p:sldId id="258" r:id="rId8"/>
    <p:sldId id="273" r:id="rId9"/>
    <p:sldId id="278" r:id="rId10"/>
    <p:sldId id="288" r:id="rId11"/>
    <p:sldId id="285" r:id="rId12"/>
    <p:sldId id="287" r:id="rId13"/>
    <p:sldId id="286" r:id="rId14"/>
    <p:sldId id="270" r:id="rId15"/>
    <p:sldId id="289" r:id="rId16"/>
    <p:sldId id="261" r:id="rId17"/>
    <p:sldId id="267" r:id="rId18"/>
    <p:sldId id="283" r:id="rId19"/>
    <p:sldId id="268" r:id="rId20"/>
    <p:sldId id="280" r:id="rId21"/>
    <p:sldId id="259" r:id="rId22"/>
    <p:sldId id="279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5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254E1-F403-1812-9642-E1C5AF3913C4}" v="323" dt="2021-04-28T00:45:48.275"/>
    <p1510:client id="{2132C29F-507D-C000-090F-8E53E5E4D668}" v="12" dt="2021-04-27T01:33:45.878"/>
    <p1510:client id="{25DB96F5-87E4-3D75-E5CE-D526BCF95A15}" v="19" dt="2021-04-28T03:22:27.084"/>
    <p1510:client id="{43BBC29F-D022-B000-F64E-991D767259EE}" v="8" dt="2021-04-28T17:31:21.094"/>
    <p1510:client id="{6252EA70-51A9-82BA-0E35-974391705555}" v="2" dt="2021-04-27T18:58:03.100"/>
    <p1510:client id="{7B6FC29F-70DF-B000-F64E-91991293CD9B}" v="957" dt="2021-04-27T19:58:06.894"/>
    <p1510:client id="{87D982E6-5FC2-ABF9-BA24-717C00E13E9E}" v="1255" dt="2021-04-28T00:58:37.651"/>
    <p1510:client id="{CD1CADEB-A10B-4477-65BD-1B665002C979}" v="443" dt="2021-04-28T19:29:26.906"/>
    <p1510:client id="{E43AC29F-A0AF-C000-090F-81FC5E46CAD0}" v="6" dt="2021-04-27T04:07:25.899"/>
    <p1510:client id="{E6BEFC8E-C790-379F-93A8-D201EA03F8E2}" v="542" dt="2021-04-27T04:03:36.9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E0B781-46E6-423A-98A1-3807685E55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1B4689-5EA7-4A74-80F2-E4EA119C30A8}">
      <dgm:prSet/>
      <dgm:spPr/>
      <dgm:t>
        <a:bodyPr/>
        <a:lstStyle/>
        <a:p>
          <a:r>
            <a:rPr lang="en-US" b="0" i="0"/>
            <a:t>Constructed the Service Simulator Application(APIs) to stand in for Boeing’s proprietary software.</a:t>
          </a:r>
          <a:endParaRPr lang="en-US"/>
        </a:p>
      </dgm:t>
    </dgm:pt>
    <dgm:pt modelId="{88B01E37-D8AE-47E8-8C1C-27469980E77A}" type="parTrans" cxnId="{1B6A7D82-43D9-4C58-9B42-0E4BFA6C3825}">
      <dgm:prSet/>
      <dgm:spPr/>
      <dgm:t>
        <a:bodyPr/>
        <a:lstStyle/>
        <a:p>
          <a:endParaRPr lang="en-US"/>
        </a:p>
      </dgm:t>
    </dgm:pt>
    <dgm:pt modelId="{DAC4B062-E5BE-41B0-B5C2-BE3147BA946F}" type="sibTrans" cxnId="{1B6A7D82-43D9-4C58-9B42-0E4BFA6C3825}">
      <dgm:prSet/>
      <dgm:spPr/>
      <dgm:t>
        <a:bodyPr/>
        <a:lstStyle/>
        <a:p>
          <a:endParaRPr lang="en-US"/>
        </a:p>
      </dgm:t>
    </dgm:pt>
    <dgm:pt modelId="{D6E854D1-D082-44A7-82DF-4D33C1E3B2D8}">
      <dgm:prSet/>
      <dgm:spPr/>
      <dgm:t>
        <a:bodyPr/>
        <a:lstStyle/>
        <a:p>
          <a:r>
            <a:rPr lang="en-US" b="0" i="0"/>
            <a:t>Built a Flight Test application web app that allows for more streamlined troubleshooting, error parsing, and report gathering.</a:t>
          </a:r>
          <a:endParaRPr lang="en-US"/>
        </a:p>
      </dgm:t>
    </dgm:pt>
    <dgm:pt modelId="{DB48B4B3-89C7-4510-99F8-847B6F0B2513}" type="parTrans" cxnId="{CE4C9FEA-484B-4BA7-A529-8F45C5DB366D}">
      <dgm:prSet/>
      <dgm:spPr/>
      <dgm:t>
        <a:bodyPr/>
        <a:lstStyle/>
        <a:p>
          <a:endParaRPr lang="en-US"/>
        </a:p>
      </dgm:t>
    </dgm:pt>
    <dgm:pt modelId="{92335FF1-B127-434B-93FD-DE79C03A684B}" type="sibTrans" cxnId="{CE4C9FEA-484B-4BA7-A529-8F45C5DB366D}">
      <dgm:prSet/>
      <dgm:spPr/>
      <dgm:t>
        <a:bodyPr/>
        <a:lstStyle/>
        <a:p>
          <a:endParaRPr lang="en-US"/>
        </a:p>
      </dgm:t>
    </dgm:pt>
    <dgm:pt modelId="{7D64E366-ED93-4843-9952-DC781B300EC2}">
      <dgm:prSet/>
      <dgm:spPr/>
      <dgm:t>
        <a:bodyPr/>
        <a:lstStyle/>
        <a:p>
          <a:r>
            <a:rPr lang="en-US" b="0" i="0"/>
            <a:t>Assembled a tech stack that allows quick start up and expandability.</a:t>
          </a:r>
          <a:endParaRPr lang="en-US"/>
        </a:p>
      </dgm:t>
    </dgm:pt>
    <dgm:pt modelId="{07BAFF10-E647-4488-8397-637DE72E636F}" type="parTrans" cxnId="{16AE6CEE-B8CD-49B5-AB41-EFB372BE13B6}">
      <dgm:prSet/>
      <dgm:spPr/>
      <dgm:t>
        <a:bodyPr/>
        <a:lstStyle/>
        <a:p>
          <a:endParaRPr lang="en-US"/>
        </a:p>
      </dgm:t>
    </dgm:pt>
    <dgm:pt modelId="{DD6E6F20-2E45-4DE7-B3C8-20819295395D}" type="sibTrans" cxnId="{16AE6CEE-B8CD-49B5-AB41-EFB372BE13B6}">
      <dgm:prSet/>
      <dgm:spPr/>
      <dgm:t>
        <a:bodyPr/>
        <a:lstStyle/>
        <a:p>
          <a:endParaRPr lang="en-US"/>
        </a:p>
      </dgm:t>
    </dgm:pt>
    <dgm:pt modelId="{B3D7CEA9-9BBF-427F-8C08-49912F4965B5}">
      <dgm:prSet/>
      <dgm:spPr/>
      <dgm:t>
        <a:bodyPr/>
        <a:lstStyle/>
        <a:p>
          <a:r>
            <a:rPr lang="en-US" b="0" i="0"/>
            <a:t>Provided comprehensive documentation that will </a:t>
          </a:r>
          <a:r>
            <a:rPr lang="en-US" b="0" i="0">
              <a:latin typeface="Century Gothic" panose="020B0502020202020204"/>
            </a:rPr>
            <a:t>allow</a:t>
          </a:r>
          <a:r>
            <a:rPr lang="en-US" b="0" i="0"/>
            <a:t> other developers to expand the system.</a:t>
          </a:r>
          <a:endParaRPr lang="en-US"/>
        </a:p>
      </dgm:t>
    </dgm:pt>
    <dgm:pt modelId="{AF0677D1-BC2A-4424-BBD6-BAD124B94F89}" type="parTrans" cxnId="{A19EB5F4-B69A-4519-9FB6-E8706D766D9B}">
      <dgm:prSet/>
      <dgm:spPr/>
      <dgm:t>
        <a:bodyPr/>
        <a:lstStyle/>
        <a:p>
          <a:endParaRPr lang="en-US"/>
        </a:p>
      </dgm:t>
    </dgm:pt>
    <dgm:pt modelId="{8F8B2ED1-2254-42A3-9954-A0909745F1D9}" type="sibTrans" cxnId="{A19EB5F4-B69A-4519-9FB6-E8706D766D9B}">
      <dgm:prSet/>
      <dgm:spPr/>
      <dgm:t>
        <a:bodyPr/>
        <a:lstStyle/>
        <a:p>
          <a:endParaRPr lang="en-US"/>
        </a:p>
      </dgm:t>
    </dgm:pt>
    <dgm:pt modelId="{FF406049-02E5-45C2-B164-AC309FDD2A9D}" type="pres">
      <dgm:prSet presAssocID="{A8E0B781-46E6-423A-98A1-3807685E5568}" presName="root" presStyleCnt="0">
        <dgm:presLayoutVars>
          <dgm:dir/>
          <dgm:resizeHandles val="exact"/>
        </dgm:presLayoutVars>
      </dgm:prSet>
      <dgm:spPr/>
    </dgm:pt>
    <dgm:pt modelId="{DB43AD24-F4D5-45C4-8E94-5FE2C6485743}" type="pres">
      <dgm:prSet presAssocID="{791B4689-5EA7-4A74-80F2-E4EA119C30A8}" presName="compNode" presStyleCnt="0"/>
      <dgm:spPr/>
    </dgm:pt>
    <dgm:pt modelId="{F6BE0EF6-B2CC-4A55-99CD-2F25D4EF0F91}" type="pres">
      <dgm:prSet presAssocID="{791B4689-5EA7-4A74-80F2-E4EA119C30A8}" presName="bgRect" presStyleLbl="bgShp" presStyleIdx="0" presStyleCnt="4"/>
      <dgm:spPr/>
    </dgm:pt>
    <dgm:pt modelId="{38AA4935-591A-431C-9E04-F1BFBAF806B7}" type="pres">
      <dgm:prSet presAssocID="{791B4689-5EA7-4A74-80F2-E4EA119C30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D08DD1AA-F1B0-415C-A8FA-79090297C6D7}" type="pres">
      <dgm:prSet presAssocID="{791B4689-5EA7-4A74-80F2-E4EA119C30A8}" presName="spaceRect" presStyleCnt="0"/>
      <dgm:spPr/>
    </dgm:pt>
    <dgm:pt modelId="{6CFA4D7F-68F2-4AEA-8AE8-4CCCBA98833D}" type="pres">
      <dgm:prSet presAssocID="{791B4689-5EA7-4A74-80F2-E4EA119C30A8}" presName="parTx" presStyleLbl="revTx" presStyleIdx="0" presStyleCnt="4">
        <dgm:presLayoutVars>
          <dgm:chMax val="0"/>
          <dgm:chPref val="0"/>
        </dgm:presLayoutVars>
      </dgm:prSet>
      <dgm:spPr/>
    </dgm:pt>
    <dgm:pt modelId="{A5390126-0D64-44FE-A07A-3246131D4F11}" type="pres">
      <dgm:prSet presAssocID="{DAC4B062-E5BE-41B0-B5C2-BE3147BA946F}" presName="sibTrans" presStyleCnt="0"/>
      <dgm:spPr/>
    </dgm:pt>
    <dgm:pt modelId="{0D3775D3-E18D-44D8-AF7D-16BF759FFAB8}" type="pres">
      <dgm:prSet presAssocID="{D6E854D1-D082-44A7-82DF-4D33C1E3B2D8}" presName="compNode" presStyleCnt="0"/>
      <dgm:spPr/>
    </dgm:pt>
    <dgm:pt modelId="{08625F8E-9C0E-4D28-870D-9BDFBB00A306}" type="pres">
      <dgm:prSet presAssocID="{D6E854D1-D082-44A7-82DF-4D33C1E3B2D8}" presName="bgRect" presStyleLbl="bgShp" presStyleIdx="1" presStyleCnt="4"/>
      <dgm:spPr/>
    </dgm:pt>
    <dgm:pt modelId="{BBEAFBF8-AC50-4C8C-B763-39058EDE2742}" type="pres">
      <dgm:prSet presAssocID="{D6E854D1-D082-44A7-82DF-4D33C1E3B2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49D507DF-38FB-4185-A84D-FC0180A755F9}" type="pres">
      <dgm:prSet presAssocID="{D6E854D1-D082-44A7-82DF-4D33C1E3B2D8}" presName="spaceRect" presStyleCnt="0"/>
      <dgm:spPr/>
    </dgm:pt>
    <dgm:pt modelId="{7BAE8345-FAE7-4E56-B211-7E604E667757}" type="pres">
      <dgm:prSet presAssocID="{D6E854D1-D082-44A7-82DF-4D33C1E3B2D8}" presName="parTx" presStyleLbl="revTx" presStyleIdx="1" presStyleCnt="4">
        <dgm:presLayoutVars>
          <dgm:chMax val="0"/>
          <dgm:chPref val="0"/>
        </dgm:presLayoutVars>
      </dgm:prSet>
      <dgm:spPr/>
    </dgm:pt>
    <dgm:pt modelId="{1D782890-4C8E-4E69-A900-C19C0397091A}" type="pres">
      <dgm:prSet presAssocID="{92335FF1-B127-434B-93FD-DE79C03A684B}" presName="sibTrans" presStyleCnt="0"/>
      <dgm:spPr/>
    </dgm:pt>
    <dgm:pt modelId="{9476592E-1D3D-4A34-ADD7-ADF42E382F05}" type="pres">
      <dgm:prSet presAssocID="{7D64E366-ED93-4843-9952-DC781B300EC2}" presName="compNode" presStyleCnt="0"/>
      <dgm:spPr/>
    </dgm:pt>
    <dgm:pt modelId="{A91C2480-1B77-44AD-AB7A-5D05715228CB}" type="pres">
      <dgm:prSet presAssocID="{7D64E366-ED93-4843-9952-DC781B300EC2}" presName="bgRect" presStyleLbl="bgShp" presStyleIdx="2" presStyleCnt="4"/>
      <dgm:spPr/>
    </dgm:pt>
    <dgm:pt modelId="{8B0716B0-29E4-4115-B2AC-129527062F58}" type="pres">
      <dgm:prSet presAssocID="{7D64E366-ED93-4843-9952-DC781B300E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A6F02C3-B7E4-46B8-9498-363FE886F935}" type="pres">
      <dgm:prSet presAssocID="{7D64E366-ED93-4843-9952-DC781B300EC2}" presName="spaceRect" presStyleCnt="0"/>
      <dgm:spPr/>
    </dgm:pt>
    <dgm:pt modelId="{AF1C6A75-0864-4B76-A59F-3E7FCA0B3E1B}" type="pres">
      <dgm:prSet presAssocID="{7D64E366-ED93-4843-9952-DC781B300EC2}" presName="parTx" presStyleLbl="revTx" presStyleIdx="2" presStyleCnt="4">
        <dgm:presLayoutVars>
          <dgm:chMax val="0"/>
          <dgm:chPref val="0"/>
        </dgm:presLayoutVars>
      </dgm:prSet>
      <dgm:spPr/>
    </dgm:pt>
    <dgm:pt modelId="{68661CAE-D228-4B93-A7B6-AF00A3EE290E}" type="pres">
      <dgm:prSet presAssocID="{DD6E6F20-2E45-4DE7-B3C8-20819295395D}" presName="sibTrans" presStyleCnt="0"/>
      <dgm:spPr/>
    </dgm:pt>
    <dgm:pt modelId="{32A3938A-CE83-4A1E-81EB-3035C9557FB3}" type="pres">
      <dgm:prSet presAssocID="{B3D7CEA9-9BBF-427F-8C08-49912F4965B5}" presName="compNode" presStyleCnt="0"/>
      <dgm:spPr/>
    </dgm:pt>
    <dgm:pt modelId="{A370B43F-7AA6-44FF-B8D1-F7F32EC1A644}" type="pres">
      <dgm:prSet presAssocID="{B3D7CEA9-9BBF-427F-8C08-49912F4965B5}" presName="bgRect" presStyleLbl="bgShp" presStyleIdx="3" presStyleCnt="4"/>
      <dgm:spPr/>
    </dgm:pt>
    <dgm:pt modelId="{8AC1EB42-BD00-4A35-AC74-90555A03B256}" type="pres">
      <dgm:prSet presAssocID="{B3D7CEA9-9BBF-427F-8C08-49912F4965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B002669-FB5E-4EF0-9415-F66B4FAD10AB}" type="pres">
      <dgm:prSet presAssocID="{B3D7CEA9-9BBF-427F-8C08-49912F4965B5}" presName="spaceRect" presStyleCnt="0"/>
      <dgm:spPr/>
    </dgm:pt>
    <dgm:pt modelId="{42ED47E0-7BA7-4E17-A79D-8FBE60BED657}" type="pres">
      <dgm:prSet presAssocID="{B3D7CEA9-9BBF-427F-8C08-49912F4965B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B5B342D-FDDC-4745-A50E-6D066EDC5678}" type="presOf" srcId="{7D64E366-ED93-4843-9952-DC781B300EC2}" destId="{AF1C6A75-0864-4B76-A59F-3E7FCA0B3E1B}" srcOrd="0" destOrd="0" presId="urn:microsoft.com/office/officeart/2018/2/layout/IconVerticalSolidList"/>
    <dgm:cxn modelId="{F5C6ED5C-AD13-4662-88D7-076FCBD42F1D}" type="presOf" srcId="{D6E854D1-D082-44A7-82DF-4D33C1E3B2D8}" destId="{7BAE8345-FAE7-4E56-B211-7E604E667757}" srcOrd="0" destOrd="0" presId="urn:microsoft.com/office/officeart/2018/2/layout/IconVerticalSolidList"/>
    <dgm:cxn modelId="{4E554574-A210-42A8-83D3-1BDE6728EB7B}" type="presOf" srcId="{A8E0B781-46E6-423A-98A1-3807685E5568}" destId="{FF406049-02E5-45C2-B164-AC309FDD2A9D}" srcOrd="0" destOrd="0" presId="urn:microsoft.com/office/officeart/2018/2/layout/IconVerticalSolidList"/>
    <dgm:cxn modelId="{2BF6697E-129E-4646-86D8-22D7A1771A28}" type="presOf" srcId="{B3D7CEA9-9BBF-427F-8C08-49912F4965B5}" destId="{42ED47E0-7BA7-4E17-A79D-8FBE60BED657}" srcOrd="0" destOrd="0" presId="urn:microsoft.com/office/officeart/2018/2/layout/IconVerticalSolidList"/>
    <dgm:cxn modelId="{1B6A7D82-43D9-4C58-9B42-0E4BFA6C3825}" srcId="{A8E0B781-46E6-423A-98A1-3807685E5568}" destId="{791B4689-5EA7-4A74-80F2-E4EA119C30A8}" srcOrd="0" destOrd="0" parTransId="{88B01E37-D8AE-47E8-8C1C-27469980E77A}" sibTransId="{DAC4B062-E5BE-41B0-B5C2-BE3147BA946F}"/>
    <dgm:cxn modelId="{5A8E20D1-9999-4652-A0D2-0124B948E94D}" type="presOf" srcId="{791B4689-5EA7-4A74-80F2-E4EA119C30A8}" destId="{6CFA4D7F-68F2-4AEA-8AE8-4CCCBA98833D}" srcOrd="0" destOrd="0" presId="urn:microsoft.com/office/officeart/2018/2/layout/IconVerticalSolidList"/>
    <dgm:cxn modelId="{CE4C9FEA-484B-4BA7-A529-8F45C5DB366D}" srcId="{A8E0B781-46E6-423A-98A1-3807685E5568}" destId="{D6E854D1-D082-44A7-82DF-4D33C1E3B2D8}" srcOrd="1" destOrd="0" parTransId="{DB48B4B3-89C7-4510-99F8-847B6F0B2513}" sibTransId="{92335FF1-B127-434B-93FD-DE79C03A684B}"/>
    <dgm:cxn modelId="{16AE6CEE-B8CD-49B5-AB41-EFB372BE13B6}" srcId="{A8E0B781-46E6-423A-98A1-3807685E5568}" destId="{7D64E366-ED93-4843-9952-DC781B300EC2}" srcOrd="2" destOrd="0" parTransId="{07BAFF10-E647-4488-8397-637DE72E636F}" sibTransId="{DD6E6F20-2E45-4DE7-B3C8-20819295395D}"/>
    <dgm:cxn modelId="{A19EB5F4-B69A-4519-9FB6-E8706D766D9B}" srcId="{A8E0B781-46E6-423A-98A1-3807685E5568}" destId="{B3D7CEA9-9BBF-427F-8C08-49912F4965B5}" srcOrd="3" destOrd="0" parTransId="{AF0677D1-BC2A-4424-BBD6-BAD124B94F89}" sibTransId="{8F8B2ED1-2254-42A3-9954-A0909745F1D9}"/>
    <dgm:cxn modelId="{92D07217-86FD-4039-81EA-3C96D48D26FF}" type="presParOf" srcId="{FF406049-02E5-45C2-B164-AC309FDD2A9D}" destId="{DB43AD24-F4D5-45C4-8E94-5FE2C6485743}" srcOrd="0" destOrd="0" presId="urn:microsoft.com/office/officeart/2018/2/layout/IconVerticalSolidList"/>
    <dgm:cxn modelId="{198E4565-F296-4386-ADA2-9B132C8BC1B0}" type="presParOf" srcId="{DB43AD24-F4D5-45C4-8E94-5FE2C6485743}" destId="{F6BE0EF6-B2CC-4A55-99CD-2F25D4EF0F91}" srcOrd="0" destOrd="0" presId="urn:microsoft.com/office/officeart/2018/2/layout/IconVerticalSolidList"/>
    <dgm:cxn modelId="{7E83EFFA-06BA-486A-B2BC-46AFDC3E97F0}" type="presParOf" srcId="{DB43AD24-F4D5-45C4-8E94-5FE2C6485743}" destId="{38AA4935-591A-431C-9E04-F1BFBAF806B7}" srcOrd="1" destOrd="0" presId="urn:microsoft.com/office/officeart/2018/2/layout/IconVerticalSolidList"/>
    <dgm:cxn modelId="{F9CB5D05-0E3B-42A1-A885-306814ACFF59}" type="presParOf" srcId="{DB43AD24-F4D5-45C4-8E94-5FE2C6485743}" destId="{D08DD1AA-F1B0-415C-A8FA-79090297C6D7}" srcOrd="2" destOrd="0" presId="urn:microsoft.com/office/officeart/2018/2/layout/IconVerticalSolidList"/>
    <dgm:cxn modelId="{F069B893-1542-43E8-B0A4-8CCB4D678E39}" type="presParOf" srcId="{DB43AD24-F4D5-45C4-8E94-5FE2C6485743}" destId="{6CFA4D7F-68F2-4AEA-8AE8-4CCCBA98833D}" srcOrd="3" destOrd="0" presId="urn:microsoft.com/office/officeart/2018/2/layout/IconVerticalSolidList"/>
    <dgm:cxn modelId="{3B880810-2455-4659-AAEC-C4D4B5B359E7}" type="presParOf" srcId="{FF406049-02E5-45C2-B164-AC309FDD2A9D}" destId="{A5390126-0D64-44FE-A07A-3246131D4F11}" srcOrd="1" destOrd="0" presId="urn:microsoft.com/office/officeart/2018/2/layout/IconVerticalSolidList"/>
    <dgm:cxn modelId="{84E0356C-7F8D-4CE0-9395-709CF9D05E90}" type="presParOf" srcId="{FF406049-02E5-45C2-B164-AC309FDD2A9D}" destId="{0D3775D3-E18D-44D8-AF7D-16BF759FFAB8}" srcOrd="2" destOrd="0" presId="urn:microsoft.com/office/officeart/2018/2/layout/IconVerticalSolidList"/>
    <dgm:cxn modelId="{DF37367F-3CCC-40BE-A0F5-99AA6BD59918}" type="presParOf" srcId="{0D3775D3-E18D-44D8-AF7D-16BF759FFAB8}" destId="{08625F8E-9C0E-4D28-870D-9BDFBB00A306}" srcOrd="0" destOrd="0" presId="urn:microsoft.com/office/officeart/2018/2/layout/IconVerticalSolidList"/>
    <dgm:cxn modelId="{7EDF86DB-8800-4259-89AC-A6BF5504F59F}" type="presParOf" srcId="{0D3775D3-E18D-44D8-AF7D-16BF759FFAB8}" destId="{BBEAFBF8-AC50-4C8C-B763-39058EDE2742}" srcOrd="1" destOrd="0" presId="urn:microsoft.com/office/officeart/2018/2/layout/IconVerticalSolidList"/>
    <dgm:cxn modelId="{0DF92FF4-467F-446F-82A0-3C04D83BCFC0}" type="presParOf" srcId="{0D3775D3-E18D-44D8-AF7D-16BF759FFAB8}" destId="{49D507DF-38FB-4185-A84D-FC0180A755F9}" srcOrd="2" destOrd="0" presId="urn:microsoft.com/office/officeart/2018/2/layout/IconVerticalSolidList"/>
    <dgm:cxn modelId="{CC925CC0-A2F8-4AD7-8F1E-EE9690B45EEC}" type="presParOf" srcId="{0D3775D3-E18D-44D8-AF7D-16BF759FFAB8}" destId="{7BAE8345-FAE7-4E56-B211-7E604E667757}" srcOrd="3" destOrd="0" presId="urn:microsoft.com/office/officeart/2018/2/layout/IconVerticalSolidList"/>
    <dgm:cxn modelId="{ACCA117D-2166-4027-8F1D-445E8C088E5F}" type="presParOf" srcId="{FF406049-02E5-45C2-B164-AC309FDD2A9D}" destId="{1D782890-4C8E-4E69-A900-C19C0397091A}" srcOrd="3" destOrd="0" presId="urn:microsoft.com/office/officeart/2018/2/layout/IconVerticalSolidList"/>
    <dgm:cxn modelId="{48E51A37-7CD3-4033-89ED-7905F56550F9}" type="presParOf" srcId="{FF406049-02E5-45C2-B164-AC309FDD2A9D}" destId="{9476592E-1D3D-4A34-ADD7-ADF42E382F05}" srcOrd="4" destOrd="0" presId="urn:microsoft.com/office/officeart/2018/2/layout/IconVerticalSolidList"/>
    <dgm:cxn modelId="{E167C0B9-7E45-4191-968B-8359FD365F3D}" type="presParOf" srcId="{9476592E-1D3D-4A34-ADD7-ADF42E382F05}" destId="{A91C2480-1B77-44AD-AB7A-5D05715228CB}" srcOrd="0" destOrd="0" presId="urn:microsoft.com/office/officeart/2018/2/layout/IconVerticalSolidList"/>
    <dgm:cxn modelId="{2AC4A335-2BFD-4561-ABF5-451BC2B11B48}" type="presParOf" srcId="{9476592E-1D3D-4A34-ADD7-ADF42E382F05}" destId="{8B0716B0-29E4-4115-B2AC-129527062F58}" srcOrd="1" destOrd="0" presId="urn:microsoft.com/office/officeart/2018/2/layout/IconVerticalSolidList"/>
    <dgm:cxn modelId="{0EEB9244-82C7-4E38-B776-8380552FC061}" type="presParOf" srcId="{9476592E-1D3D-4A34-ADD7-ADF42E382F05}" destId="{0A6F02C3-B7E4-46B8-9498-363FE886F935}" srcOrd="2" destOrd="0" presId="urn:microsoft.com/office/officeart/2018/2/layout/IconVerticalSolidList"/>
    <dgm:cxn modelId="{788B533F-678A-4A43-BA21-9E3864279387}" type="presParOf" srcId="{9476592E-1D3D-4A34-ADD7-ADF42E382F05}" destId="{AF1C6A75-0864-4B76-A59F-3E7FCA0B3E1B}" srcOrd="3" destOrd="0" presId="urn:microsoft.com/office/officeart/2018/2/layout/IconVerticalSolidList"/>
    <dgm:cxn modelId="{5D20741A-B9A2-4668-9BC0-BD9ABD2F74D4}" type="presParOf" srcId="{FF406049-02E5-45C2-B164-AC309FDD2A9D}" destId="{68661CAE-D228-4B93-A7B6-AF00A3EE290E}" srcOrd="5" destOrd="0" presId="urn:microsoft.com/office/officeart/2018/2/layout/IconVerticalSolidList"/>
    <dgm:cxn modelId="{65B34DC1-D538-4728-8765-097A72D19F1A}" type="presParOf" srcId="{FF406049-02E5-45C2-B164-AC309FDD2A9D}" destId="{32A3938A-CE83-4A1E-81EB-3035C9557FB3}" srcOrd="6" destOrd="0" presId="urn:microsoft.com/office/officeart/2018/2/layout/IconVerticalSolidList"/>
    <dgm:cxn modelId="{BB63DFCD-1F52-4236-92FE-CCADE766BBE2}" type="presParOf" srcId="{32A3938A-CE83-4A1E-81EB-3035C9557FB3}" destId="{A370B43F-7AA6-44FF-B8D1-F7F32EC1A644}" srcOrd="0" destOrd="0" presId="urn:microsoft.com/office/officeart/2018/2/layout/IconVerticalSolidList"/>
    <dgm:cxn modelId="{311E4DD5-F4A5-4B06-B5BF-785E9FCCC6E6}" type="presParOf" srcId="{32A3938A-CE83-4A1E-81EB-3035C9557FB3}" destId="{8AC1EB42-BD00-4A35-AC74-90555A03B256}" srcOrd="1" destOrd="0" presId="urn:microsoft.com/office/officeart/2018/2/layout/IconVerticalSolidList"/>
    <dgm:cxn modelId="{3183A591-8AA1-4D2C-924E-3A285E336BD4}" type="presParOf" srcId="{32A3938A-CE83-4A1E-81EB-3035C9557FB3}" destId="{4B002669-FB5E-4EF0-9415-F66B4FAD10AB}" srcOrd="2" destOrd="0" presId="urn:microsoft.com/office/officeart/2018/2/layout/IconVerticalSolidList"/>
    <dgm:cxn modelId="{AF83248A-EE2A-43FE-9341-A96ED153E7B8}" type="presParOf" srcId="{32A3938A-CE83-4A1E-81EB-3035C9557FB3}" destId="{42ED47E0-7BA7-4E17-A79D-8FBE60BED6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448BF-3894-4F22-871A-BDE3E0D99E8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5703E46-3769-43AC-B270-6F4D009EBF5D}">
      <dgm:prSet/>
      <dgm:spPr/>
      <dgm:t>
        <a:bodyPr/>
        <a:lstStyle/>
        <a:p>
          <a:r>
            <a:rPr lang="en-US"/>
            <a:t>Certain requirements (SRS's) had to be changed or deferred.</a:t>
          </a:r>
        </a:p>
      </dgm:t>
    </dgm:pt>
    <dgm:pt modelId="{81C9DC51-8272-4AB5-B033-E152A0032FB6}" type="parTrans" cxnId="{B4C09B00-FD0C-493C-99E0-80FAC43D0A74}">
      <dgm:prSet/>
      <dgm:spPr/>
      <dgm:t>
        <a:bodyPr/>
        <a:lstStyle/>
        <a:p>
          <a:endParaRPr lang="en-US"/>
        </a:p>
      </dgm:t>
    </dgm:pt>
    <dgm:pt modelId="{5E0E1055-6CE5-41E1-A294-C3572DE9F783}" type="sibTrans" cxnId="{B4C09B00-FD0C-493C-99E0-80FAC43D0A74}">
      <dgm:prSet/>
      <dgm:spPr/>
      <dgm:t>
        <a:bodyPr/>
        <a:lstStyle/>
        <a:p>
          <a:endParaRPr lang="en-US"/>
        </a:p>
      </dgm:t>
    </dgm:pt>
    <dgm:pt modelId="{7CF9C901-4179-4E4C-92E2-0D9044BAE1C4}">
      <dgm:prSet/>
      <dgm:spPr/>
      <dgm:t>
        <a:bodyPr/>
        <a:lstStyle/>
        <a:p>
          <a:r>
            <a:rPr lang="en-US"/>
            <a:t>In addition, certain minor changes to the SSA were implemented.</a:t>
          </a:r>
        </a:p>
      </dgm:t>
    </dgm:pt>
    <dgm:pt modelId="{856851EC-A8B3-40A6-BEFA-BEA787D02061}" type="parTrans" cxnId="{135C6BD9-B8B1-4321-A7B4-BF2910A12C79}">
      <dgm:prSet/>
      <dgm:spPr/>
      <dgm:t>
        <a:bodyPr/>
        <a:lstStyle/>
        <a:p>
          <a:endParaRPr lang="en-US"/>
        </a:p>
      </dgm:t>
    </dgm:pt>
    <dgm:pt modelId="{9CA0A655-B8E9-4073-9737-8510CA80F4B7}" type="sibTrans" cxnId="{135C6BD9-B8B1-4321-A7B4-BF2910A12C79}">
      <dgm:prSet/>
      <dgm:spPr/>
      <dgm:t>
        <a:bodyPr/>
        <a:lstStyle/>
        <a:p>
          <a:endParaRPr lang="en-US"/>
        </a:p>
      </dgm:t>
    </dgm:pt>
    <dgm:pt modelId="{8487134D-0B64-4DA9-9937-A5EB3A8E89D5}">
      <dgm:prSet/>
      <dgm:spPr/>
      <dgm:t>
        <a:bodyPr/>
        <a:lstStyle/>
        <a:p>
          <a:r>
            <a:rPr lang="en-US"/>
            <a:t>All changes are tracked in our documentation.</a:t>
          </a:r>
        </a:p>
      </dgm:t>
    </dgm:pt>
    <dgm:pt modelId="{1DB59474-5B86-4630-8C62-3BB05A7DCB0E}" type="parTrans" cxnId="{4D664613-A3EC-4C9D-98C8-63C76E2BD8E5}">
      <dgm:prSet/>
      <dgm:spPr/>
      <dgm:t>
        <a:bodyPr/>
        <a:lstStyle/>
        <a:p>
          <a:endParaRPr lang="en-US"/>
        </a:p>
      </dgm:t>
    </dgm:pt>
    <dgm:pt modelId="{9BE1B053-9E5E-4F74-A63B-07E2CFE8F6B2}" type="sibTrans" cxnId="{4D664613-A3EC-4C9D-98C8-63C76E2BD8E5}">
      <dgm:prSet/>
      <dgm:spPr/>
      <dgm:t>
        <a:bodyPr/>
        <a:lstStyle/>
        <a:p>
          <a:endParaRPr lang="en-US"/>
        </a:p>
      </dgm:t>
    </dgm:pt>
    <dgm:pt modelId="{CEB8260D-25B8-4318-ABD9-7213F2C2AE98}" type="pres">
      <dgm:prSet presAssocID="{31B448BF-3894-4F22-871A-BDE3E0D99E85}" presName="root" presStyleCnt="0">
        <dgm:presLayoutVars>
          <dgm:dir/>
          <dgm:resizeHandles val="exact"/>
        </dgm:presLayoutVars>
      </dgm:prSet>
      <dgm:spPr/>
    </dgm:pt>
    <dgm:pt modelId="{ED8B0B56-3412-49A4-955C-6DBCDF2B2616}" type="pres">
      <dgm:prSet presAssocID="{F5703E46-3769-43AC-B270-6F4D009EBF5D}" presName="compNode" presStyleCnt="0"/>
      <dgm:spPr/>
    </dgm:pt>
    <dgm:pt modelId="{FA903837-C076-43EE-8C5B-4BD7D6406C4C}" type="pres">
      <dgm:prSet presAssocID="{F5703E46-3769-43AC-B270-6F4D009EBF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62CB8A07-6931-4195-82BB-9A5CA2D00DF2}" type="pres">
      <dgm:prSet presAssocID="{F5703E46-3769-43AC-B270-6F4D009EBF5D}" presName="spaceRect" presStyleCnt="0"/>
      <dgm:spPr/>
    </dgm:pt>
    <dgm:pt modelId="{18A8D878-65E8-4D27-BFA5-042B3B49E917}" type="pres">
      <dgm:prSet presAssocID="{F5703E46-3769-43AC-B270-6F4D009EBF5D}" presName="textRect" presStyleLbl="revTx" presStyleIdx="0" presStyleCnt="3">
        <dgm:presLayoutVars>
          <dgm:chMax val="1"/>
          <dgm:chPref val="1"/>
        </dgm:presLayoutVars>
      </dgm:prSet>
      <dgm:spPr/>
    </dgm:pt>
    <dgm:pt modelId="{5A6072B5-5E4A-4221-B42C-8FB14F0CCE28}" type="pres">
      <dgm:prSet presAssocID="{5E0E1055-6CE5-41E1-A294-C3572DE9F783}" presName="sibTrans" presStyleCnt="0"/>
      <dgm:spPr/>
    </dgm:pt>
    <dgm:pt modelId="{BD6234AE-9343-478D-BF66-8BD15004C783}" type="pres">
      <dgm:prSet presAssocID="{7CF9C901-4179-4E4C-92E2-0D9044BAE1C4}" presName="compNode" presStyleCnt="0"/>
      <dgm:spPr/>
    </dgm:pt>
    <dgm:pt modelId="{0A5F2C0D-63DF-4589-8A54-FB210C1F48D7}" type="pres">
      <dgm:prSet presAssocID="{7CF9C901-4179-4E4C-92E2-0D9044BAE1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B94359-9FF9-42B5-A2FE-DA63C94AD8EC}" type="pres">
      <dgm:prSet presAssocID="{7CF9C901-4179-4E4C-92E2-0D9044BAE1C4}" presName="spaceRect" presStyleCnt="0"/>
      <dgm:spPr/>
    </dgm:pt>
    <dgm:pt modelId="{395F969C-54C3-4BB8-92F1-B6326CB177A9}" type="pres">
      <dgm:prSet presAssocID="{7CF9C901-4179-4E4C-92E2-0D9044BAE1C4}" presName="textRect" presStyleLbl="revTx" presStyleIdx="1" presStyleCnt="3">
        <dgm:presLayoutVars>
          <dgm:chMax val="1"/>
          <dgm:chPref val="1"/>
        </dgm:presLayoutVars>
      </dgm:prSet>
      <dgm:spPr/>
    </dgm:pt>
    <dgm:pt modelId="{D8BE1892-1AC6-4AF9-A96C-42E0B38BC527}" type="pres">
      <dgm:prSet presAssocID="{9CA0A655-B8E9-4073-9737-8510CA80F4B7}" presName="sibTrans" presStyleCnt="0"/>
      <dgm:spPr/>
    </dgm:pt>
    <dgm:pt modelId="{C46D09D4-3C21-4C3D-A7ED-D717BCD3B295}" type="pres">
      <dgm:prSet presAssocID="{8487134D-0B64-4DA9-9937-A5EB3A8E89D5}" presName="compNode" presStyleCnt="0"/>
      <dgm:spPr/>
    </dgm:pt>
    <dgm:pt modelId="{7EC0D183-54DC-4CB8-849A-B42CCC558A28}" type="pres">
      <dgm:prSet presAssocID="{8487134D-0B64-4DA9-9937-A5EB3A8E89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72C6B8C-258E-457C-96AC-E7DC99154858}" type="pres">
      <dgm:prSet presAssocID="{8487134D-0B64-4DA9-9937-A5EB3A8E89D5}" presName="spaceRect" presStyleCnt="0"/>
      <dgm:spPr/>
    </dgm:pt>
    <dgm:pt modelId="{2D8F12ED-4001-457D-9732-4E083ECCAFDD}" type="pres">
      <dgm:prSet presAssocID="{8487134D-0B64-4DA9-9937-A5EB3A8E89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C09B00-FD0C-493C-99E0-80FAC43D0A74}" srcId="{31B448BF-3894-4F22-871A-BDE3E0D99E85}" destId="{F5703E46-3769-43AC-B270-6F4D009EBF5D}" srcOrd="0" destOrd="0" parTransId="{81C9DC51-8272-4AB5-B033-E152A0032FB6}" sibTransId="{5E0E1055-6CE5-41E1-A294-C3572DE9F783}"/>
    <dgm:cxn modelId="{4D664613-A3EC-4C9D-98C8-63C76E2BD8E5}" srcId="{31B448BF-3894-4F22-871A-BDE3E0D99E85}" destId="{8487134D-0B64-4DA9-9937-A5EB3A8E89D5}" srcOrd="2" destOrd="0" parTransId="{1DB59474-5B86-4630-8C62-3BB05A7DCB0E}" sibTransId="{9BE1B053-9E5E-4F74-A63B-07E2CFE8F6B2}"/>
    <dgm:cxn modelId="{C4915915-3E6D-4E86-AFF4-690DAF19F4CC}" type="presOf" srcId="{F5703E46-3769-43AC-B270-6F4D009EBF5D}" destId="{18A8D878-65E8-4D27-BFA5-042B3B49E917}" srcOrd="0" destOrd="0" presId="urn:microsoft.com/office/officeart/2018/2/layout/IconLabelList"/>
    <dgm:cxn modelId="{5D4E7755-9F38-4291-A1CE-6635284D1AD4}" type="presOf" srcId="{7CF9C901-4179-4E4C-92E2-0D9044BAE1C4}" destId="{395F969C-54C3-4BB8-92F1-B6326CB177A9}" srcOrd="0" destOrd="0" presId="urn:microsoft.com/office/officeart/2018/2/layout/IconLabelList"/>
    <dgm:cxn modelId="{8A2A9D8F-16D0-4DBF-9480-5BC9ED646448}" type="presOf" srcId="{8487134D-0B64-4DA9-9937-A5EB3A8E89D5}" destId="{2D8F12ED-4001-457D-9732-4E083ECCAFDD}" srcOrd="0" destOrd="0" presId="urn:microsoft.com/office/officeart/2018/2/layout/IconLabelList"/>
    <dgm:cxn modelId="{0827D3BE-3586-4ADD-BE02-A0DF827D385F}" type="presOf" srcId="{31B448BF-3894-4F22-871A-BDE3E0D99E85}" destId="{CEB8260D-25B8-4318-ABD9-7213F2C2AE98}" srcOrd="0" destOrd="0" presId="urn:microsoft.com/office/officeart/2018/2/layout/IconLabelList"/>
    <dgm:cxn modelId="{135C6BD9-B8B1-4321-A7B4-BF2910A12C79}" srcId="{31B448BF-3894-4F22-871A-BDE3E0D99E85}" destId="{7CF9C901-4179-4E4C-92E2-0D9044BAE1C4}" srcOrd="1" destOrd="0" parTransId="{856851EC-A8B3-40A6-BEFA-BEA787D02061}" sibTransId="{9CA0A655-B8E9-4073-9737-8510CA80F4B7}"/>
    <dgm:cxn modelId="{BF3C767A-03B3-4D8E-8802-715C7062DA79}" type="presParOf" srcId="{CEB8260D-25B8-4318-ABD9-7213F2C2AE98}" destId="{ED8B0B56-3412-49A4-955C-6DBCDF2B2616}" srcOrd="0" destOrd="0" presId="urn:microsoft.com/office/officeart/2018/2/layout/IconLabelList"/>
    <dgm:cxn modelId="{25F9D57A-17E2-4990-96EF-4B25EC241431}" type="presParOf" srcId="{ED8B0B56-3412-49A4-955C-6DBCDF2B2616}" destId="{FA903837-C076-43EE-8C5B-4BD7D6406C4C}" srcOrd="0" destOrd="0" presId="urn:microsoft.com/office/officeart/2018/2/layout/IconLabelList"/>
    <dgm:cxn modelId="{21ABF975-5910-4E5A-94DF-535D232F2556}" type="presParOf" srcId="{ED8B0B56-3412-49A4-955C-6DBCDF2B2616}" destId="{62CB8A07-6931-4195-82BB-9A5CA2D00DF2}" srcOrd="1" destOrd="0" presId="urn:microsoft.com/office/officeart/2018/2/layout/IconLabelList"/>
    <dgm:cxn modelId="{23945949-AEF8-45CD-8938-77C2D65ABAC0}" type="presParOf" srcId="{ED8B0B56-3412-49A4-955C-6DBCDF2B2616}" destId="{18A8D878-65E8-4D27-BFA5-042B3B49E917}" srcOrd="2" destOrd="0" presId="urn:microsoft.com/office/officeart/2018/2/layout/IconLabelList"/>
    <dgm:cxn modelId="{745C6E4C-1D17-41D8-B3E9-843AA20E472E}" type="presParOf" srcId="{CEB8260D-25B8-4318-ABD9-7213F2C2AE98}" destId="{5A6072B5-5E4A-4221-B42C-8FB14F0CCE28}" srcOrd="1" destOrd="0" presId="urn:microsoft.com/office/officeart/2018/2/layout/IconLabelList"/>
    <dgm:cxn modelId="{E1E2A623-985E-49A8-B127-DEBC223A4EBC}" type="presParOf" srcId="{CEB8260D-25B8-4318-ABD9-7213F2C2AE98}" destId="{BD6234AE-9343-478D-BF66-8BD15004C783}" srcOrd="2" destOrd="0" presId="urn:microsoft.com/office/officeart/2018/2/layout/IconLabelList"/>
    <dgm:cxn modelId="{B48CFD99-EDF0-4F4A-B9A0-9B4F7CA148B7}" type="presParOf" srcId="{BD6234AE-9343-478D-BF66-8BD15004C783}" destId="{0A5F2C0D-63DF-4589-8A54-FB210C1F48D7}" srcOrd="0" destOrd="0" presId="urn:microsoft.com/office/officeart/2018/2/layout/IconLabelList"/>
    <dgm:cxn modelId="{0053DA42-BD20-4CE3-BF07-4D8539773871}" type="presParOf" srcId="{BD6234AE-9343-478D-BF66-8BD15004C783}" destId="{DEB94359-9FF9-42B5-A2FE-DA63C94AD8EC}" srcOrd="1" destOrd="0" presId="urn:microsoft.com/office/officeart/2018/2/layout/IconLabelList"/>
    <dgm:cxn modelId="{60D32A44-2043-47D9-8899-AC8F01D32DFE}" type="presParOf" srcId="{BD6234AE-9343-478D-BF66-8BD15004C783}" destId="{395F969C-54C3-4BB8-92F1-B6326CB177A9}" srcOrd="2" destOrd="0" presId="urn:microsoft.com/office/officeart/2018/2/layout/IconLabelList"/>
    <dgm:cxn modelId="{75E00BD2-6BD2-402B-965A-A406FB07EBF6}" type="presParOf" srcId="{CEB8260D-25B8-4318-ABD9-7213F2C2AE98}" destId="{D8BE1892-1AC6-4AF9-A96C-42E0B38BC527}" srcOrd="3" destOrd="0" presId="urn:microsoft.com/office/officeart/2018/2/layout/IconLabelList"/>
    <dgm:cxn modelId="{41DA6A6D-6029-4E29-B4E3-67705F2B28CF}" type="presParOf" srcId="{CEB8260D-25B8-4318-ABD9-7213F2C2AE98}" destId="{C46D09D4-3C21-4C3D-A7ED-D717BCD3B295}" srcOrd="4" destOrd="0" presId="urn:microsoft.com/office/officeart/2018/2/layout/IconLabelList"/>
    <dgm:cxn modelId="{0E1F2DD1-7734-49AA-83B0-6DE87CBDA484}" type="presParOf" srcId="{C46D09D4-3C21-4C3D-A7ED-D717BCD3B295}" destId="{7EC0D183-54DC-4CB8-849A-B42CCC558A28}" srcOrd="0" destOrd="0" presId="urn:microsoft.com/office/officeart/2018/2/layout/IconLabelList"/>
    <dgm:cxn modelId="{AD128630-3D22-48F4-B2CE-B05BA5F91025}" type="presParOf" srcId="{C46D09D4-3C21-4C3D-A7ED-D717BCD3B295}" destId="{B72C6B8C-258E-457C-96AC-E7DC99154858}" srcOrd="1" destOrd="0" presId="urn:microsoft.com/office/officeart/2018/2/layout/IconLabelList"/>
    <dgm:cxn modelId="{F7038203-B35C-4FEC-90E0-6BA15511F5DB}" type="presParOf" srcId="{C46D09D4-3C21-4C3D-A7ED-D717BCD3B295}" destId="{2D8F12ED-4001-457D-9732-4E083ECCAFD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9E097-BE96-4959-B59A-9B1FEB829C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BC902EF-F61F-47B9-8224-3F1345C7BE66}">
      <dgm:prSet/>
      <dgm:spPr/>
      <dgm:t>
        <a:bodyPr/>
        <a:lstStyle/>
        <a:p>
          <a:r>
            <a:rPr lang="en-US" b="0" i="0"/>
            <a:t>Docker Containers</a:t>
          </a:r>
          <a:endParaRPr lang="en-US"/>
        </a:p>
      </dgm:t>
    </dgm:pt>
    <dgm:pt modelId="{48EEC1B1-73A6-4400-AFB3-78ACBCEA8888}" type="parTrans" cxnId="{20CD6439-7E37-4918-BE94-E01895FD089E}">
      <dgm:prSet/>
      <dgm:spPr/>
      <dgm:t>
        <a:bodyPr/>
        <a:lstStyle/>
        <a:p>
          <a:endParaRPr lang="en-US"/>
        </a:p>
      </dgm:t>
    </dgm:pt>
    <dgm:pt modelId="{4EAA7B73-6B77-4779-BC80-76C056488CC3}" type="sibTrans" cxnId="{20CD6439-7E37-4918-BE94-E01895FD089E}">
      <dgm:prSet/>
      <dgm:spPr/>
      <dgm:t>
        <a:bodyPr/>
        <a:lstStyle/>
        <a:p>
          <a:endParaRPr lang="en-US"/>
        </a:p>
      </dgm:t>
    </dgm:pt>
    <dgm:pt modelId="{FC09202A-BAA3-4FB0-B74E-46E92CFDF509}">
      <dgm:prSet/>
      <dgm:spPr/>
      <dgm:t>
        <a:bodyPr/>
        <a:lstStyle/>
        <a:p>
          <a:r>
            <a:rPr lang="en-US" b="0" i="0"/>
            <a:t>Docker-Compose</a:t>
          </a:r>
          <a:endParaRPr lang="en-US"/>
        </a:p>
      </dgm:t>
    </dgm:pt>
    <dgm:pt modelId="{8B829981-683F-470F-9622-11295C317F33}" type="parTrans" cxnId="{BD8B8145-0CEB-4312-ADCB-8C0073C7A9E3}">
      <dgm:prSet/>
      <dgm:spPr/>
      <dgm:t>
        <a:bodyPr/>
        <a:lstStyle/>
        <a:p>
          <a:endParaRPr lang="en-US"/>
        </a:p>
      </dgm:t>
    </dgm:pt>
    <dgm:pt modelId="{DBD163FB-FAF8-450A-9258-A2514847E36F}" type="sibTrans" cxnId="{BD8B8145-0CEB-4312-ADCB-8C0073C7A9E3}">
      <dgm:prSet/>
      <dgm:spPr/>
      <dgm:t>
        <a:bodyPr/>
        <a:lstStyle/>
        <a:p>
          <a:endParaRPr lang="en-US"/>
        </a:p>
      </dgm:t>
    </dgm:pt>
    <dgm:pt modelId="{FBFE6C78-D14E-426A-8DB4-F3444B0DF147}" type="pres">
      <dgm:prSet presAssocID="{87C9E097-BE96-4959-B59A-9B1FEB829C65}" presName="root" presStyleCnt="0">
        <dgm:presLayoutVars>
          <dgm:dir/>
          <dgm:resizeHandles val="exact"/>
        </dgm:presLayoutVars>
      </dgm:prSet>
      <dgm:spPr/>
    </dgm:pt>
    <dgm:pt modelId="{BFBC5CAE-D0F8-40AE-8642-AB3155AF7F91}" type="pres">
      <dgm:prSet presAssocID="{8BC902EF-F61F-47B9-8224-3F1345C7BE66}" presName="compNode" presStyleCnt="0"/>
      <dgm:spPr/>
    </dgm:pt>
    <dgm:pt modelId="{38EB7F4F-C33B-48BE-B59E-B505AA5F4988}" type="pres">
      <dgm:prSet presAssocID="{8BC902EF-F61F-47B9-8224-3F1345C7BE66}" presName="bgRect" presStyleLbl="bgShp" presStyleIdx="0" presStyleCnt="2"/>
      <dgm:spPr/>
    </dgm:pt>
    <dgm:pt modelId="{719F8946-EF3D-4BEA-B6AE-2AA15D114A7D}" type="pres">
      <dgm:prSet presAssocID="{8BC902EF-F61F-47B9-8224-3F1345C7BE6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box Checked outline"/>
        </a:ext>
      </dgm:extLst>
    </dgm:pt>
    <dgm:pt modelId="{606CF599-6FE8-4625-BE91-AD47E6956ED0}" type="pres">
      <dgm:prSet presAssocID="{8BC902EF-F61F-47B9-8224-3F1345C7BE66}" presName="spaceRect" presStyleCnt="0"/>
      <dgm:spPr/>
    </dgm:pt>
    <dgm:pt modelId="{AF0950E8-822B-4787-BFA5-825EF96C6871}" type="pres">
      <dgm:prSet presAssocID="{8BC902EF-F61F-47B9-8224-3F1345C7BE66}" presName="parTx" presStyleLbl="revTx" presStyleIdx="0" presStyleCnt="2">
        <dgm:presLayoutVars>
          <dgm:chMax val="0"/>
          <dgm:chPref val="0"/>
        </dgm:presLayoutVars>
      </dgm:prSet>
      <dgm:spPr/>
    </dgm:pt>
    <dgm:pt modelId="{BC512CD1-CE1F-432A-B8FB-F24B32480817}" type="pres">
      <dgm:prSet presAssocID="{4EAA7B73-6B77-4779-BC80-76C056488CC3}" presName="sibTrans" presStyleCnt="0"/>
      <dgm:spPr/>
    </dgm:pt>
    <dgm:pt modelId="{96748462-FF04-4B41-A64C-6F9C7850DD6F}" type="pres">
      <dgm:prSet presAssocID="{FC09202A-BAA3-4FB0-B74E-46E92CFDF509}" presName="compNode" presStyleCnt="0"/>
      <dgm:spPr/>
    </dgm:pt>
    <dgm:pt modelId="{4B117280-338D-4028-BD1F-BAF0E2270A94}" type="pres">
      <dgm:prSet presAssocID="{FC09202A-BAA3-4FB0-B74E-46E92CFDF509}" presName="bgRect" presStyleLbl="bgShp" presStyleIdx="1" presStyleCnt="2"/>
      <dgm:spPr/>
    </dgm:pt>
    <dgm:pt modelId="{526C2F3F-47B5-4BF2-9A29-E548FCDB9793}" type="pres">
      <dgm:prSet presAssocID="{FC09202A-BAA3-4FB0-B74E-46E92CFDF50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outline"/>
        </a:ext>
      </dgm:extLst>
    </dgm:pt>
    <dgm:pt modelId="{318E50AA-86FF-4BC0-B381-D7E8F3807C55}" type="pres">
      <dgm:prSet presAssocID="{FC09202A-BAA3-4FB0-B74E-46E92CFDF509}" presName="spaceRect" presStyleCnt="0"/>
      <dgm:spPr/>
    </dgm:pt>
    <dgm:pt modelId="{E248D385-4081-4D4D-9C2E-2E0989DB01DA}" type="pres">
      <dgm:prSet presAssocID="{FC09202A-BAA3-4FB0-B74E-46E92CFDF50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E734C1A-AE22-43B0-984B-324DD071DAF8}" type="presOf" srcId="{FC09202A-BAA3-4FB0-B74E-46E92CFDF509}" destId="{E248D385-4081-4D4D-9C2E-2E0989DB01DA}" srcOrd="0" destOrd="0" presId="urn:microsoft.com/office/officeart/2018/2/layout/IconVerticalSolidList"/>
    <dgm:cxn modelId="{20CD6439-7E37-4918-BE94-E01895FD089E}" srcId="{87C9E097-BE96-4959-B59A-9B1FEB829C65}" destId="{8BC902EF-F61F-47B9-8224-3F1345C7BE66}" srcOrd="0" destOrd="0" parTransId="{48EEC1B1-73A6-4400-AFB3-78ACBCEA8888}" sibTransId="{4EAA7B73-6B77-4779-BC80-76C056488CC3}"/>
    <dgm:cxn modelId="{BD8B8145-0CEB-4312-ADCB-8C0073C7A9E3}" srcId="{87C9E097-BE96-4959-B59A-9B1FEB829C65}" destId="{FC09202A-BAA3-4FB0-B74E-46E92CFDF509}" srcOrd="1" destOrd="0" parTransId="{8B829981-683F-470F-9622-11295C317F33}" sibTransId="{DBD163FB-FAF8-450A-9258-A2514847E36F}"/>
    <dgm:cxn modelId="{55DE3755-EEDD-4EA4-BFCB-6DF2CB8EA13B}" type="presOf" srcId="{8BC902EF-F61F-47B9-8224-3F1345C7BE66}" destId="{AF0950E8-822B-4787-BFA5-825EF96C6871}" srcOrd="0" destOrd="0" presId="urn:microsoft.com/office/officeart/2018/2/layout/IconVerticalSolidList"/>
    <dgm:cxn modelId="{0888B3C1-F77C-4AA0-AFF1-30453CC2D96D}" type="presOf" srcId="{87C9E097-BE96-4959-B59A-9B1FEB829C65}" destId="{FBFE6C78-D14E-426A-8DB4-F3444B0DF147}" srcOrd="0" destOrd="0" presId="urn:microsoft.com/office/officeart/2018/2/layout/IconVerticalSolidList"/>
    <dgm:cxn modelId="{F0B5C888-3602-4BCC-97F2-C98F8E1EEB7B}" type="presParOf" srcId="{FBFE6C78-D14E-426A-8DB4-F3444B0DF147}" destId="{BFBC5CAE-D0F8-40AE-8642-AB3155AF7F91}" srcOrd="0" destOrd="0" presId="urn:microsoft.com/office/officeart/2018/2/layout/IconVerticalSolidList"/>
    <dgm:cxn modelId="{7F93514E-9B1B-4344-8F3B-01243A7FF8AF}" type="presParOf" srcId="{BFBC5CAE-D0F8-40AE-8642-AB3155AF7F91}" destId="{38EB7F4F-C33B-48BE-B59E-B505AA5F4988}" srcOrd="0" destOrd="0" presId="urn:microsoft.com/office/officeart/2018/2/layout/IconVerticalSolidList"/>
    <dgm:cxn modelId="{0B59644A-EC80-46BC-9BB2-8E5B01DB8E9C}" type="presParOf" srcId="{BFBC5CAE-D0F8-40AE-8642-AB3155AF7F91}" destId="{719F8946-EF3D-4BEA-B6AE-2AA15D114A7D}" srcOrd="1" destOrd="0" presId="urn:microsoft.com/office/officeart/2018/2/layout/IconVerticalSolidList"/>
    <dgm:cxn modelId="{19DDE8D8-4D9F-47F9-A591-C09339C7998D}" type="presParOf" srcId="{BFBC5CAE-D0F8-40AE-8642-AB3155AF7F91}" destId="{606CF599-6FE8-4625-BE91-AD47E6956ED0}" srcOrd="2" destOrd="0" presId="urn:microsoft.com/office/officeart/2018/2/layout/IconVerticalSolidList"/>
    <dgm:cxn modelId="{36806B4D-51B9-454F-9B63-F30574FC09B4}" type="presParOf" srcId="{BFBC5CAE-D0F8-40AE-8642-AB3155AF7F91}" destId="{AF0950E8-822B-4787-BFA5-825EF96C6871}" srcOrd="3" destOrd="0" presId="urn:microsoft.com/office/officeart/2018/2/layout/IconVerticalSolidList"/>
    <dgm:cxn modelId="{27AF8AB7-F920-4499-96DD-BCE93689811A}" type="presParOf" srcId="{FBFE6C78-D14E-426A-8DB4-F3444B0DF147}" destId="{BC512CD1-CE1F-432A-B8FB-F24B32480817}" srcOrd="1" destOrd="0" presId="urn:microsoft.com/office/officeart/2018/2/layout/IconVerticalSolidList"/>
    <dgm:cxn modelId="{6D756637-36BD-40FD-87C0-42C7230A5DF3}" type="presParOf" srcId="{FBFE6C78-D14E-426A-8DB4-F3444B0DF147}" destId="{96748462-FF04-4B41-A64C-6F9C7850DD6F}" srcOrd="2" destOrd="0" presId="urn:microsoft.com/office/officeart/2018/2/layout/IconVerticalSolidList"/>
    <dgm:cxn modelId="{3C1F9AD1-6954-4808-B1B8-FAB9DA86A24D}" type="presParOf" srcId="{96748462-FF04-4B41-A64C-6F9C7850DD6F}" destId="{4B117280-338D-4028-BD1F-BAF0E2270A94}" srcOrd="0" destOrd="0" presId="urn:microsoft.com/office/officeart/2018/2/layout/IconVerticalSolidList"/>
    <dgm:cxn modelId="{5FCADD30-E3B3-49AD-9865-866EDD53E7E4}" type="presParOf" srcId="{96748462-FF04-4B41-A64C-6F9C7850DD6F}" destId="{526C2F3F-47B5-4BF2-9A29-E548FCDB9793}" srcOrd="1" destOrd="0" presId="urn:microsoft.com/office/officeart/2018/2/layout/IconVerticalSolidList"/>
    <dgm:cxn modelId="{ED4D56AF-87B2-4F1B-8154-3CD51F50CC6F}" type="presParOf" srcId="{96748462-FF04-4B41-A64C-6F9C7850DD6F}" destId="{318E50AA-86FF-4BC0-B381-D7E8F3807C55}" srcOrd="2" destOrd="0" presId="urn:microsoft.com/office/officeart/2018/2/layout/IconVerticalSolidList"/>
    <dgm:cxn modelId="{A882ACDD-89B9-4382-A2A2-850EF2FEC8BA}" type="presParOf" srcId="{96748462-FF04-4B41-A64C-6F9C7850DD6F}" destId="{E248D385-4081-4D4D-9C2E-2E0989DB01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E0EF6-B2CC-4A55-99CD-2F25D4EF0F91}">
      <dsp:nvSpPr>
        <dsp:cNvPr id="0" name=""/>
        <dsp:cNvSpPr/>
      </dsp:nvSpPr>
      <dsp:spPr>
        <a:xfrm>
          <a:off x="0" y="2177"/>
          <a:ext cx="6391275" cy="1103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A4935-591A-431C-9E04-F1BFBAF806B7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A4D7F-68F2-4AEA-8AE8-4CCCBA98833D}">
      <dsp:nvSpPr>
        <dsp:cNvPr id="0" name=""/>
        <dsp:cNvSpPr/>
      </dsp:nvSpPr>
      <dsp:spPr>
        <a:xfrm>
          <a:off x="1274714" y="2177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Constructed the Service Simulator Application(APIs) to stand in for Boeing’s proprietary software.</a:t>
          </a:r>
          <a:endParaRPr lang="en-US" sz="1700" kern="1200"/>
        </a:p>
      </dsp:txBody>
      <dsp:txXfrm>
        <a:off x="1274714" y="2177"/>
        <a:ext cx="5116560" cy="1103648"/>
      </dsp:txXfrm>
    </dsp:sp>
    <dsp:sp modelId="{08625F8E-9C0E-4D28-870D-9BDFBB00A306}">
      <dsp:nvSpPr>
        <dsp:cNvPr id="0" name=""/>
        <dsp:cNvSpPr/>
      </dsp:nvSpPr>
      <dsp:spPr>
        <a:xfrm>
          <a:off x="0" y="1381738"/>
          <a:ext cx="6391275" cy="1103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AFBF8-AC50-4C8C-B763-39058EDE2742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E8345-FAE7-4E56-B211-7E604E667757}">
      <dsp:nvSpPr>
        <dsp:cNvPr id="0" name=""/>
        <dsp:cNvSpPr/>
      </dsp:nvSpPr>
      <dsp:spPr>
        <a:xfrm>
          <a:off x="1274714" y="1381738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Built a Flight Test application web app that allows for more streamlined troubleshooting, error parsing, and report gathering.</a:t>
          </a:r>
          <a:endParaRPr lang="en-US" sz="1700" kern="1200"/>
        </a:p>
      </dsp:txBody>
      <dsp:txXfrm>
        <a:off x="1274714" y="1381738"/>
        <a:ext cx="5116560" cy="1103648"/>
      </dsp:txXfrm>
    </dsp:sp>
    <dsp:sp modelId="{A91C2480-1B77-44AD-AB7A-5D05715228CB}">
      <dsp:nvSpPr>
        <dsp:cNvPr id="0" name=""/>
        <dsp:cNvSpPr/>
      </dsp:nvSpPr>
      <dsp:spPr>
        <a:xfrm>
          <a:off x="0" y="2761299"/>
          <a:ext cx="6391275" cy="1103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716B0-29E4-4115-B2AC-129527062F58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C6A75-0864-4B76-A59F-3E7FCA0B3E1B}">
      <dsp:nvSpPr>
        <dsp:cNvPr id="0" name=""/>
        <dsp:cNvSpPr/>
      </dsp:nvSpPr>
      <dsp:spPr>
        <a:xfrm>
          <a:off x="1274714" y="2761299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Assembled a tech stack that allows quick start up and expandability.</a:t>
          </a:r>
          <a:endParaRPr lang="en-US" sz="1700" kern="1200"/>
        </a:p>
      </dsp:txBody>
      <dsp:txXfrm>
        <a:off x="1274714" y="2761299"/>
        <a:ext cx="5116560" cy="1103648"/>
      </dsp:txXfrm>
    </dsp:sp>
    <dsp:sp modelId="{A370B43F-7AA6-44FF-B8D1-F7F32EC1A644}">
      <dsp:nvSpPr>
        <dsp:cNvPr id="0" name=""/>
        <dsp:cNvSpPr/>
      </dsp:nvSpPr>
      <dsp:spPr>
        <a:xfrm>
          <a:off x="0" y="4140860"/>
          <a:ext cx="6391275" cy="1103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1EB42-BD00-4A35-AC74-90555A03B256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D47E0-7BA7-4E17-A79D-8FBE60BED657}">
      <dsp:nvSpPr>
        <dsp:cNvPr id="0" name=""/>
        <dsp:cNvSpPr/>
      </dsp:nvSpPr>
      <dsp:spPr>
        <a:xfrm>
          <a:off x="1274714" y="4140860"/>
          <a:ext cx="5116560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Provided comprehensive documentation that will </a:t>
          </a:r>
          <a:r>
            <a:rPr lang="en-US" sz="1700" b="0" i="0" kern="1200">
              <a:latin typeface="Century Gothic" panose="020B0502020202020204"/>
            </a:rPr>
            <a:t>allow</a:t>
          </a:r>
          <a:r>
            <a:rPr lang="en-US" sz="1700" b="0" i="0" kern="1200"/>
            <a:t> other developers to expand the system.</a:t>
          </a:r>
          <a:endParaRPr lang="en-US" sz="1700" kern="1200"/>
        </a:p>
      </dsp:txBody>
      <dsp:txXfrm>
        <a:off x="1274714" y="4140860"/>
        <a:ext cx="5116560" cy="1103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03837-C076-43EE-8C5B-4BD7D6406C4C}">
      <dsp:nvSpPr>
        <dsp:cNvPr id="0" name=""/>
        <dsp:cNvSpPr/>
      </dsp:nvSpPr>
      <dsp:spPr>
        <a:xfrm>
          <a:off x="923249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8D878-65E8-4D27-BFA5-042B3B49E917}">
      <dsp:nvSpPr>
        <dsp:cNvPr id="0" name=""/>
        <dsp:cNvSpPr/>
      </dsp:nvSpPr>
      <dsp:spPr>
        <a:xfrm>
          <a:off x="159251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Certain requirements (SRS's) had to be changed or deferred.</a:t>
          </a:r>
        </a:p>
      </dsp:txBody>
      <dsp:txXfrm>
        <a:off x="159251" y="2150305"/>
        <a:ext cx="2778172" cy="720000"/>
      </dsp:txXfrm>
    </dsp:sp>
    <dsp:sp modelId="{0A5F2C0D-63DF-4589-8A54-FB210C1F48D7}">
      <dsp:nvSpPr>
        <dsp:cNvPr id="0" name=""/>
        <dsp:cNvSpPr/>
      </dsp:nvSpPr>
      <dsp:spPr>
        <a:xfrm>
          <a:off x="4187602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F969C-54C3-4BB8-92F1-B6326CB177A9}">
      <dsp:nvSpPr>
        <dsp:cNvPr id="0" name=""/>
        <dsp:cNvSpPr/>
      </dsp:nvSpPr>
      <dsp:spPr>
        <a:xfrm>
          <a:off x="3423605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addition, certain minor changes to the SSA were implemented.</a:t>
          </a:r>
        </a:p>
      </dsp:txBody>
      <dsp:txXfrm>
        <a:off x="3423605" y="2150305"/>
        <a:ext cx="2778172" cy="720000"/>
      </dsp:txXfrm>
    </dsp:sp>
    <dsp:sp modelId="{7EC0D183-54DC-4CB8-849A-B42CCC558A28}">
      <dsp:nvSpPr>
        <dsp:cNvPr id="0" name=""/>
        <dsp:cNvSpPr/>
      </dsp:nvSpPr>
      <dsp:spPr>
        <a:xfrm>
          <a:off x="7451955" y="552377"/>
          <a:ext cx="1250177" cy="12501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F12ED-4001-457D-9732-4E083ECCAFDD}">
      <dsp:nvSpPr>
        <dsp:cNvPr id="0" name=""/>
        <dsp:cNvSpPr/>
      </dsp:nvSpPr>
      <dsp:spPr>
        <a:xfrm>
          <a:off x="6687958" y="2150305"/>
          <a:ext cx="277817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 changes are tracked in our documentation.</a:t>
          </a:r>
        </a:p>
      </dsp:txBody>
      <dsp:txXfrm>
        <a:off x="6687958" y="2150305"/>
        <a:ext cx="277817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B7F4F-C33B-48BE-B59E-B505AA5F4988}">
      <dsp:nvSpPr>
        <dsp:cNvPr id="0" name=""/>
        <dsp:cNvSpPr/>
      </dsp:nvSpPr>
      <dsp:spPr>
        <a:xfrm>
          <a:off x="0" y="852586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F8946-EF3D-4BEA-B6AE-2AA15D114A7D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950E8-822B-4787-BFA5-825EF96C6871}">
      <dsp:nvSpPr>
        <dsp:cNvPr id="0" name=""/>
        <dsp:cNvSpPr/>
      </dsp:nvSpPr>
      <dsp:spPr>
        <a:xfrm>
          <a:off x="1817977" y="852586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 Containers</a:t>
          </a:r>
          <a:endParaRPr lang="en-US" sz="2500" kern="1200"/>
        </a:p>
      </dsp:txBody>
      <dsp:txXfrm>
        <a:off x="1817977" y="852586"/>
        <a:ext cx="4573297" cy="1574006"/>
      </dsp:txXfrm>
    </dsp:sp>
    <dsp:sp modelId="{4B117280-338D-4028-BD1F-BAF0E2270A94}">
      <dsp:nvSpPr>
        <dsp:cNvPr id="0" name=""/>
        <dsp:cNvSpPr/>
      </dsp:nvSpPr>
      <dsp:spPr>
        <a:xfrm>
          <a:off x="0" y="2820094"/>
          <a:ext cx="6391275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C2F3F-47B5-4BF2-9A29-E548FCDB9793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8D385-4081-4D4D-9C2E-2E0989DB01DA}">
      <dsp:nvSpPr>
        <dsp:cNvPr id="0" name=""/>
        <dsp:cNvSpPr/>
      </dsp:nvSpPr>
      <dsp:spPr>
        <a:xfrm>
          <a:off x="1817977" y="2820094"/>
          <a:ext cx="4573297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Docker-Compose</a:t>
          </a:r>
          <a:endParaRPr lang="en-US" sz="2500" kern="1200"/>
        </a:p>
      </dsp:txBody>
      <dsp:txXfrm>
        <a:off x="1817977" y="2820094"/>
        <a:ext cx="4573297" cy="157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5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5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78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1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8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8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4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0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0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9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61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8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9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Vf7DAKdGr4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525F4-C2D7-483D-8020-B978CC6D8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560" y="274373"/>
            <a:ext cx="7809967" cy="1187993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cs typeface="Calibri Light"/>
              </a:rPr>
              <a:t>Boeing Cabin Experience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99" y="4991568"/>
            <a:ext cx="11914570" cy="10184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>
                <a:solidFill>
                  <a:srgbClr val="4A357A"/>
                </a:solidFill>
                <a:cs typeface="Calibri"/>
              </a:rPr>
              <a:t>- Amber Paige Webber - Cole Donovan - Nicholas Mooney - Win Todd - </a:t>
            </a:r>
            <a:endParaRPr lang="en-US" sz="2400" b="1">
              <a:solidFill>
                <a:srgbClr val="4A35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4336CB4-F3F4-43A2-AC2E-4E0EFC67D55A}"/>
              </a:ext>
            </a:extLst>
          </p:cNvPr>
          <p:cNvGrpSpPr/>
          <p:nvPr/>
        </p:nvGrpSpPr>
        <p:grpSpPr>
          <a:xfrm>
            <a:off x="1392264" y="572855"/>
            <a:ext cx="9252488" cy="5699373"/>
            <a:chOff x="1392264" y="572855"/>
            <a:chExt cx="9252488" cy="5699373"/>
          </a:xfrm>
        </p:grpSpPr>
        <p:pic>
          <p:nvPicPr>
            <p:cNvPr id="6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86F554CD-9242-489A-B20F-18ADA982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265" y="572855"/>
              <a:ext cx="9252487" cy="569937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8ACDCF-A319-4E6D-8F43-8AD1BB0860CB}"/>
                </a:ext>
              </a:extLst>
            </p:cNvPr>
            <p:cNvSpPr txBox="1"/>
            <p:nvPr/>
          </p:nvSpPr>
          <p:spPr>
            <a:xfrm>
              <a:off x="1392264" y="1870128"/>
              <a:ext cx="2614047" cy="36933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chemeClr val="accent2">
                      <a:lumMod val="75000"/>
                    </a:schemeClr>
                  </a:solidFill>
                </a:rPr>
                <a:t>Using the search bar, we end up at the search results page</a:t>
              </a: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b="1">
                  <a:solidFill>
                    <a:schemeClr val="accent2">
                      <a:lumMod val="75000"/>
                    </a:schemeClr>
                  </a:solidFill>
                </a:rPr>
                <a:t>GitHub link, links the repo with this documentation for easy accessibility</a:t>
              </a: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A1FF1A2-EE28-45B7-89C0-61871FD23997}"/>
                </a:ext>
              </a:extLst>
            </p:cNvPr>
            <p:cNvSpPr/>
            <p:nvPr/>
          </p:nvSpPr>
          <p:spPr>
            <a:xfrm>
              <a:off x="1682863" y="4503348"/>
              <a:ext cx="245391" cy="135610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08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49B34-6D05-49F7-9451-F1A3DD17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91" y="923826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The Tech Stack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4BDD690-BD0D-462C-B495-AA17C3A90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57" y="1578543"/>
            <a:ext cx="10538244" cy="4365823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F485A46C-D91F-4131-93B4-D803FFE28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107" y="4226072"/>
            <a:ext cx="1426381" cy="12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5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0FE618-F0D5-4DD1-B408-EDB2BD00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982" y="9350490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72EB0EC-E8E9-4EF9-BBC3-1910D93A61D8}"/>
              </a:ext>
            </a:extLst>
          </p:cNvPr>
          <p:cNvSpPr txBox="1">
            <a:spLocks/>
          </p:cNvSpPr>
          <p:nvPr/>
        </p:nvSpPr>
        <p:spPr bwMode="gray">
          <a:xfrm>
            <a:off x="1300457" y="830549"/>
            <a:ext cx="9589509" cy="1359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b="0" i="0" kern="120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Major Technological Challenges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AC5EA485-02C6-4F24-97AF-F762436C99A6}"/>
              </a:ext>
            </a:extLst>
          </p:cNvPr>
          <p:cNvSpPr txBox="1"/>
          <p:nvPr/>
        </p:nvSpPr>
        <p:spPr>
          <a:xfrm>
            <a:off x="3483030" y="2601793"/>
            <a:ext cx="6813755" cy="3318276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Slow start due to project FTA being dependent on SSA</a:t>
            </a:r>
            <a:endParaRPr lang="en-US"/>
          </a:p>
          <a:p>
            <a:pPr defTabSz="457200">
              <a:spcBef>
                <a:spcPts val="1000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E"/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Cross container communications</a:t>
            </a:r>
            <a:endParaRPr lang="en-US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E"/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VM envrionment difficulty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E"/>
              </a:solidFill>
            </a:endParaRP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rgbClr val="FFFFFE"/>
              </a:solidFill>
            </a:endParaRP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F91DE7A-A438-408C-9DC5-D0E2D3BD9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3" y="4161119"/>
            <a:ext cx="1553741" cy="135861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0CFEF57-1688-4134-A324-66784CFD13F3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6" y="1889497"/>
            <a:ext cx="1401511" cy="1186082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21" name="Picture 2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E51DD59-9B25-40D2-AA24-FB64D044F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9" y="3085482"/>
            <a:ext cx="2167128" cy="115199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22" name="Graphic 7">
            <a:extLst>
              <a:ext uri="{FF2B5EF4-FFF2-40B4-BE49-F238E27FC236}">
                <a16:creationId xmlns:a16="http://schemas.microsoft.com/office/drawing/2014/main" id="{C3A8283F-493F-4034-9073-157DEB272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399" y="5526720"/>
            <a:ext cx="644107" cy="7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7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2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E0F1B-28CE-4B59-9430-9F3A4896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System Evaluation</a:t>
            </a:r>
          </a:p>
        </p:txBody>
      </p:sp>
      <p:pic>
        <p:nvPicPr>
          <p:cNvPr id="4" name="Picture 3" descr="Magnifying glass showing decling performance">
            <a:extLst>
              <a:ext uri="{FF2B5EF4-FFF2-40B4-BE49-F238E27FC236}">
                <a16:creationId xmlns:a16="http://schemas.microsoft.com/office/drawing/2014/main" id="{52EB3DEF-EFC3-4ADF-95D1-B27649372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64" r="-1" b="27130"/>
          <a:stretch/>
        </p:blipFill>
        <p:spPr>
          <a:xfrm>
            <a:off x="1154953" y="1143006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19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485A-AE63-4C10-B463-FAACD3D7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Usability Testing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391-1F04-497E-A6C6-FB029C28D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747667" cy="37779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Overview</a:t>
            </a:r>
          </a:p>
          <a:p>
            <a:pPr lvl="1"/>
            <a:r>
              <a:rPr lang="en-US" sz="2400">
                <a:cs typeface="Calibri"/>
              </a:rPr>
              <a:t>Designated Script</a:t>
            </a:r>
          </a:p>
          <a:p>
            <a:pPr lvl="1"/>
            <a:r>
              <a:rPr lang="en-US" sz="2400">
                <a:cs typeface="Calibri"/>
              </a:rPr>
              <a:t>Signed Consent Forms</a:t>
            </a:r>
          </a:p>
          <a:p>
            <a:pPr lvl="1"/>
            <a:r>
              <a:rPr lang="en-US" sz="2400">
                <a:cs typeface="Calibri"/>
              </a:rPr>
              <a:t>Scrubbed Version of FTA Provided</a:t>
            </a:r>
          </a:p>
          <a:p>
            <a:pPr lvl="1"/>
            <a:r>
              <a:rPr lang="en-US" sz="2400">
                <a:cs typeface="Calibri"/>
              </a:rPr>
              <a:t>5 Participants</a:t>
            </a:r>
          </a:p>
          <a:p>
            <a:pPr lvl="1"/>
            <a:r>
              <a:rPr lang="en-US" sz="2400">
                <a:cs typeface="Calibri"/>
              </a:rPr>
              <a:t>5 Tasks</a:t>
            </a: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C333C-347D-45FA-B0D8-B7BA4A5D0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18" y="2603500"/>
            <a:ext cx="5277192" cy="38941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cs typeface="Calibri"/>
              </a:rPr>
              <a:t>Results</a:t>
            </a:r>
          </a:p>
          <a:p>
            <a:pPr lvl="1"/>
            <a:r>
              <a:rPr lang="en-US" sz="2400">
                <a:cs typeface="Calibri"/>
              </a:rPr>
              <a:t>Time frames varied from our expected times to complete tasks</a:t>
            </a:r>
          </a:p>
          <a:p>
            <a:pPr lvl="1"/>
            <a:r>
              <a:rPr lang="en-US" sz="2400">
                <a:cs typeface="Calibri"/>
              </a:rPr>
              <a:t>Minimal guidance needed</a:t>
            </a:r>
          </a:p>
          <a:p>
            <a:pPr lvl="1"/>
            <a:r>
              <a:rPr lang="en-US" sz="2400">
                <a:cs typeface="Calibri"/>
              </a:rPr>
              <a:t>Being unfamiliar with some terms was accurately predicted</a:t>
            </a:r>
          </a:p>
        </p:txBody>
      </p:sp>
    </p:spTree>
    <p:extLst>
      <p:ext uri="{BB962C8B-B14F-4D97-AF65-F5344CB8AC3E}">
        <p14:creationId xmlns:p14="http://schemas.microsoft.com/office/powerpoint/2010/main" val="392161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5177-298B-4A21-83B9-7B3B7D732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3272100" cy="732794"/>
          </a:xfrm>
        </p:spPr>
        <p:txBody>
          <a:bodyPr/>
          <a:lstStyle/>
          <a:p>
            <a:r>
              <a:rPr lang="en-US"/>
              <a:t>Other Tests...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A23EE-3116-4072-8D4F-7167C7B1B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ctr"/>
            <a:r>
              <a:rPr lang="en-US" sz="2400" b="0">
                <a:solidFill>
                  <a:schemeClr val="accent6">
                    <a:lumMod val="75000"/>
                  </a:schemeClr>
                </a:solidFill>
              </a:rPr>
              <a:t>Smoke Tests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CD632-D74B-42DE-8110-E0ACB4CCCDA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For example, a smoke test may address basic questions like "does the program run?", "does the user interface open?", or "does clicking the main button do anything?"</a:t>
            </a:r>
            <a:endParaRPr lang="en-US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F4B6-69A7-4B45-86E3-0D3F14DFD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 Unit Tests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C0FFE6-80DD-4618-8CCB-73763BF34C6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/>
              <a:t>Unit Tests isolate a section of code and verify its correctness. A unit may be an individual function, method, procedure, module, or object.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E21CDB-51C6-4F8B-8568-82FB8EF8D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Integration Tests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3D9CA-DB35-486F-817A-1B19E7C6F5C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/>
              <a:t>Integration tests determine if independently developed units of software work correctly when they are connected to each other. </a:t>
            </a:r>
          </a:p>
        </p:txBody>
      </p:sp>
    </p:spTree>
    <p:extLst>
      <p:ext uri="{BB962C8B-B14F-4D97-AF65-F5344CB8AC3E}">
        <p14:creationId xmlns:p14="http://schemas.microsoft.com/office/powerpoint/2010/main" val="108595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5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F2A334-E324-4765-B029-FC11C616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Modifications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Text Placeholder 2">
            <a:extLst>
              <a:ext uri="{FF2B5EF4-FFF2-40B4-BE49-F238E27FC236}">
                <a16:creationId xmlns:a16="http://schemas.microsoft.com/office/drawing/2014/main" id="{5DEB2603-43C2-4575-908B-442B5E0EF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636077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283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22E39D-EB35-4C13-AD6B-9AAC8221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144" y="973667"/>
            <a:ext cx="3316021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Deployment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FE021C-82FC-4701-8F00-EEC7A4121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71850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824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153A-486E-4EFB-B702-17873472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Additional Considerations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B31EC-1908-4056-8CAF-D42940E40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Work Remaining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5624-69E6-419D-B080-5E8B7CC7C6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/>
              <a:t>Change reverts</a:t>
            </a:r>
          </a:p>
          <a:p>
            <a:pPr>
              <a:buFont typeface="Wingdings" charset="2"/>
              <a:buChar char="q"/>
            </a:pPr>
            <a:r>
              <a:rPr lang="en-US" sz="2800"/>
              <a:t>Integration in Boeing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378C1-8E32-4BAF-806C-68DF42EBA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Maintenance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CEC42-A4A0-4FCA-9E6C-2EE69F7612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>
                <a:ea typeface="+mn-lt"/>
                <a:cs typeface="+mn-lt"/>
              </a:rPr>
              <a:t>Updates to Boeing systems must be mirrored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5185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EEBA-782B-4FB8-9CFE-DA3A80362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78C8-05E6-4317-9216-6E617EC75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400"/>
              <a:t>Have requirements clear and correct from the beginning</a:t>
            </a:r>
          </a:p>
          <a:p>
            <a:pPr>
              <a:buFont typeface="Wingdings" charset="2"/>
              <a:buChar char="q"/>
            </a:pPr>
            <a:r>
              <a:rPr lang="en-US" sz="2400"/>
              <a:t>The importance of maintaining and integrating the tech stack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Graphic 6" descr="Education">
            <a:extLst>
              <a:ext uri="{FF2B5EF4-FFF2-40B4-BE49-F238E27FC236}">
                <a16:creationId xmlns:a16="http://schemas.microsoft.com/office/drawing/2014/main" id="{EF49F5BE-D132-4AB4-A903-F8859B772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013" y="2775951"/>
            <a:ext cx="3067163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07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" name="Rectangle 1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BEA5960F-3C60-4207-89BE-8FF5EB73D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054" r="9090" b="-1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55906-B06E-47EC-8BE0-D88207D8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NDA Acknowledgement 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33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30130-85D6-401E-BF7E-3794A14C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5209009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Questions</a:t>
            </a:r>
          </a:p>
        </p:txBody>
      </p:sp>
      <p:pic>
        <p:nvPicPr>
          <p:cNvPr id="3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9F2060C-122D-4CB1-8931-BC78296C4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3" r="1" b="17423"/>
          <a:stretch/>
        </p:blipFill>
        <p:spPr>
          <a:xfrm>
            <a:off x="1154953" y="1026769"/>
            <a:ext cx="9975116" cy="38810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19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02F90-4408-4B1D-A2F6-7F7277A2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Project Overview</a:t>
            </a: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SSA</a:t>
            </a: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FTA</a:t>
            </a: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Documentation</a:t>
            </a: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3306DC7-8B26-403D-BD28-CA1AA399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615588"/>
            <a:ext cx="6470907" cy="362370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43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8D8803-8B74-4FF8-ABE6-702F96E6A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EBEBEB"/>
                </a:solidFill>
                <a:cs typeface="Calibri Light"/>
              </a:rPr>
              <a:t>Work Accomplished</a:t>
            </a:r>
            <a:endParaRPr lang="en-US" sz="2800">
              <a:solidFill>
                <a:srgbClr val="EBEBEB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5D40A5C-B4D2-4725-A9A3-EAB7AC537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3724915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705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AA576-E800-4C54-9177-1634BD7E1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834467"/>
            <a:ext cx="8825658" cy="586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 Test Application Demo</a:t>
            </a:r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4821DBF6-0DCE-4274-A950-1DA39BD41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0" r="-1" b="16245"/>
          <a:stretch/>
        </p:blipFill>
        <p:spPr>
          <a:xfrm>
            <a:off x="1154953" y="1143006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886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D66A3B75-A8F7-4263-BA68-F42A610098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3060" y="475690"/>
            <a:ext cx="11205879" cy="59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7AD6E-4399-41B8-8CC5-A9080F43B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834467"/>
            <a:ext cx="8825658" cy="5863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Documentation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2148887A-5BC9-4CA7-890A-21A4B1AA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1512444"/>
            <a:ext cx="8825659" cy="3059561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1625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BF8C0D-6A9B-4ACC-BC2E-A57D34A88D8C}"/>
              </a:ext>
            </a:extLst>
          </p:cNvPr>
          <p:cNvGrpSpPr/>
          <p:nvPr/>
        </p:nvGrpSpPr>
        <p:grpSpPr>
          <a:xfrm>
            <a:off x="643466" y="0"/>
            <a:ext cx="11000237" cy="6794408"/>
            <a:chOff x="643466" y="0"/>
            <a:chExt cx="11000237" cy="67944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8DD50E-1D2D-48C6-A470-79FB7F337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7812" y="0"/>
              <a:ext cx="685800" cy="11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155665-7CE2-4939-AE5E-020DC1D20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Grp="1" noRot="1" noChangeAspect="1" noMove="1" noResize="1" noEditPoints="1" noAdjustHandles="1" noChangeArrowheads="1" noChangeShapeType="1" noTextEdi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7812" y="0"/>
              <a:ext cx="685800" cy="11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AF554C-171E-41C7-9C19-AAE78EE44369}"/>
                </a:ext>
              </a:extLst>
            </p:cNvPr>
            <p:cNvGrpSpPr/>
            <p:nvPr/>
          </p:nvGrpSpPr>
          <p:grpSpPr>
            <a:xfrm>
              <a:off x="643466" y="225343"/>
              <a:ext cx="11000237" cy="6569065"/>
              <a:chOff x="643466" y="225343"/>
              <a:chExt cx="11000237" cy="6569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A8A81D-3338-4B0F-A26F-A3D259D27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3466" y="801794"/>
                <a:ext cx="11000237" cy="52482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4" descr="Graphical user interface, text, application, Word&#10;&#10;Description automatically generated">
                <a:extLst>
                  <a:ext uri="{FF2B5EF4-FFF2-40B4-BE49-F238E27FC236}">
                    <a16:creationId xmlns:a16="http://schemas.microsoft.com/office/drawing/2014/main" id="{F5749993-C6B4-4172-8381-8F89DB93DF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3282" y="225343"/>
                <a:ext cx="10580605" cy="656906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28E05C-D9E5-4A61-A3B2-C2A9A0C83F7F}"/>
                  </a:ext>
                </a:extLst>
              </p:cNvPr>
              <p:cNvSpPr txBox="1"/>
              <p:nvPr/>
            </p:nvSpPr>
            <p:spPr>
              <a:xfrm>
                <a:off x="6351722" y="1353518"/>
                <a:ext cx="274319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Name of the Service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564DF9-D9F0-40C8-A883-A0B8E5A393D0}"/>
                  </a:ext>
                </a:extLst>
              </p:cNvPr>
              <p:cNvSpPr txBox="1"/>
              <p:nvPr/>
            </p:nvSpPr>
            <p:spPr>
              <a:xfrm>
                <a:off x="7049953" y="2465037"/>
                <a:ext cx="422845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Describes the function of the service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C9EC3F-10B9-4D31-B9FC-B2A43337FE3E}"/>
                  </a:ext>
                </a:extLst>
              </p:cNvPr>
              <p:cNvSpPr txBox="1"/>
              <p:nvPr/>
            </p:nvSpPr>
            <p:spPr>
              <a:xfrm>
                <a:off x="928929" y="2582081"/>
                <a:ext cx="2730284" cy="14773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Easy to Nav Bar</a:t>
                </a:r>
              </a:p>
              <a:p>
                <a:endParaRPr lang="en-US" b="1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b="1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b="1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b="1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" name="Arrow: Left 7">
                <a:extLst>
                  <a:ext uri="{FF2B5EF4-FFF2-40B4-BE49-F238E27FC236}">
                    <a16:creationId xmlns:a16="http://schemas.microsoft.com/office/drawing/2014/main" id="{0A1EF177-BA2F-41DE-AE34-030E225371A7}"/>
                  </a:ext>
                </a:extLst>
              </p:cNvPr>
              <p:cNvSpPr/>
              <p:nvPr/>
            </p:nvSpPr>
            <p:spPr>
              <a:xfrm>
                <a:off x="5428403" y="2582087"/>
                <a:ext cx="1627321" cy="284135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Left-Up 16">
                <a:extLst>
                  <a:ext uri="{FF2B5EF4-FFF2-40B4-BE49-F238E27FC236}">
                    <a16:creationId xmlns:a16="http://schemas.microsoft.com/office/drawing/2014/main" id="{5D163F62-F5DA-4928-941B-5BAE2E542733}"/>
                  </a:ext>
                </a:extLst>
              </p:cNvPr>
              <p:cNvSpPr/>
              <p:nvPr/>
            </p:nvSpPr>
            <p:spPr>
              <a:xfrm>
                <a:off x="6372264" y="1767976"/>
                <a:ext cx="684508" cy="387458"/>
              </a:xfrm>
              <a:prstGeom prst="lef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F6597BC7-E66F-42AE-8D2F-D6A49370621C}"/>
                  </a:ext>
                </a:extLst>
              </p:cNvPr>
              <p:cNvSpPr/>
              <p:nvPr/>
            </p:nvSpPr>
            <p:spPr>
              <a:xfrm>
                <a:off x="2862994" y="2723251"/>
                <a:ext cx="193729" cy="1214033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39E8B08-F5C5-43EA-A315-2C9C9726297B}"/>
                </a:ext>
              </a:extLst>
            </p:cNvPr>
            <p:cNvSpPr/>
            <p:nvPr/>
          </p:nvSpPr>
          <p:spPr>
            <a:xfrm>
              <a:off x="9267984" y="6420172"/>
              <a:ext cx="271221" cy="21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928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60DA97-56EA-460C-BADC-7B6C1886D255}"/>
              </a:ext>
            </a:extLst>
          </p:cNvPr>
          <p:cNvGrpSpPr/>
          <p:nvPr/>
        </p:nvGrpSpPr>
        <p:grpSpPr>
          <a:xfrm>
            <a:off x="526943" y="479452"/>
            <a:ext cx="10933084" cy="5886179"/>
            <a:chOff x="526943" y="479452"/>
            <a:chExt cx="10933084" cy="588617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A82D99-F33B-4AB4-8DCF-6BC66D6731D4}"/>
                </a:ext>
              </a:extLst>
            </p:cNvPr>
            <p:cNvGrpSpPr/>
            <p:nvPr/>
          </p:nvGrpSpPr>
          <p:grpSpPr>
            <a:xfrm>
              <a:off x="526943" y="479452"/>
              <a:ext cx="10933084" cy="5886179"/>
              <a:chOff x="526943" y="479452"/>
              <a:chExt cx="10933084" cy="5886179"/>
            </a:xfrm>
          </p:grpSpPr>
          <p:pic>
            <p:nvPicPr>
              <p:cNvPr id="4" name="Picture 4" descr="Text, application&#10;&#10;Description automatically generated">
                <a:extLst>
                  <a:ext uri="{FF2B5EF4-FFF2-40B4-BE49-F238E27FC236}">
                    <a16:creationId xmlns:a16="http://schemas.microsoft.com/office/drawing/2014/main" id="{0CAD46A4-F758-4987-B364-4E4E57814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80841" y="479452"/>
                <a:ext cx="6243233" cy="588617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6A64A1-A8CE-46D4-B2CE-C0F13E909D74}"/>
                  </a:ext>
                </a:extLst>
              </p:cNvPr>
              <p:cNvSpPr txBox="1"/>
              <p:nvPr/>
            </p:nvSpPr>
            <p:spPr>
              <a:xfrm>
                <a:off x="526943" y="1121043"/>
                <a:ext cx="2743199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Endpoint &amp; reason it was changed or not implemented</a:t>
                </a:r>
              </a:p>
            </p:txBody>
          </p:sp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B9B9CF6A-DD9E-4F09-9F60-72A09C168BD3}"/>
                  </a:ext>
                </a:extLst>
              </p:cNvPr>
              <p:cNvSpPr/>
              <p:nvPr/>
            </p:nvSpPr>
            <p:spPr>
              <a:xfrm>
                <a:off x="1009772" y="1960541"/>
                <a:ext cx="2247253" cy="33579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E7AD6C-C654-4CD3-87C2-B532E731E3B8}"/>
                  </a:ext>
                </a:extLst>
              </p:cNvPr>
              <p:cNvSpPr txBox="1"/>
              <p:nvPr/>
            </p:nvSpPr>
            <p:spPr>
              <a:xfrm>
                <a:off x="9362590" y="3176183"/>
                <a:ext cx="2097437" cy="20313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All endpoints for Service #1 listed, details include description, parameters, and sample JSON responses</a:t>
                </a:r>
              </a:p>
            </p:txBody>
          </p:sp>
          <p:sp>
            <p:nvSpPr>
              <p:cNvPr id="8" name="Arrow: Left 7">
                <a:extLst>
                  <a:ext uri="{FF2B5EF4-FFF2-40B4-BE49-F238E27FC236}">
                    <a16:creationId xmlns:a16="http://schemas.microsoft.com/office/drawing/2014/main" id="{89048148-67A2-4F66-A7A1-EE8AB69982AF}"/>
                  </a:ext>
                </a:extLst>
              </p:cNvPr>
              <p:cNvSpPr/>
              <p:nvPr/>
            </p:nvSpPr>
            <p:spPr>
              <a:xfrm>
                <a:off x="8786369" y="5113477"/>
                <a:ext cx="2298914" cy="335796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2A0166-30A8-421D-986F-D32046D2D1A0}"/>
                  </a:ext>
                </a:extLst>
              </p:cNvPr>
              <p:cNvSpPr/>
              <p:nvPr/>
            </p:nvSpPr>
            <p:spPr>
              <a:xfrm>
                <a:off x="4024393" y="827868"/>
                <a:ext cx="1381932" cy="219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BF3BDE-2958-4B57-8BF9-7F426E66D535}"/>
                </a:ext>
              </a:extLst>
            </p:cNvPr>
            <p:cNvSpPr/>
            <p:nvPr/>
          </p:nvSpPr>
          <p:spPr>
            <a:xfrm>
              <a:off x="7330695" y="2183969"/>
              <a:ext cx="284137" cy="322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5875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F81902965F24B938294856258085B" ma:contentTypeVersion="6" ma:contentTypeDescription="Create a new document." ma:contentTypeScope="" ma:versionID="f7cd3d37e64b0127f9f3f1e01d217383">
  <xsd:schema xmlns:xsd="http://www.w3.org/2001/XMLSchema" xmlns:xs="http://www.w3.org/2001/XMLSchema" xmlns:p="http://schemas.microsoft.com/office/2006/metadata/properties" xmlns:ns2="af421189-fef5-4eb0-a507-c843ae46f24a" targetNamespace="http://schemas.microsoft.com/office/2006/metadata/properties" ma:root="true" ma:fieldsID="0a55ae511bb126502f567e7cafb2c527" ns2:_="">
    <xsd:import namespace="af421189-fef5-4eb0-a507-c843ae46f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21189-fef5-4eb0-a507-c843ae46f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872FB5-B325-4F25-9A0C-8BC0AFBE56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7D79A7-CB76-4CB5-A0A7-6CD7E4E532CB}">
  <ds:schemaRefs>
    <ds:schemaRef ds:uri="af421189-fef5-4eb0-a507-c843ae46f2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997733-6AC3-47AF-B485-4F5124B80C9A}">
  <ds:schemaRefs>
    <ds:schemaRef ds:uri="af421189-fef5-4eb0-a507-c843ae46f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395</Words>
  <Application>Microsoft Office PowerPoint</Application>
  <PresentationFormat>Widescreen</PresentationFormat>
  <Paragraphs>67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Ion Boardroom</vt:lpstr>
      <vt:lpstr>Boeing Cabin Experience</vt:lpstr>
      <vt:lpstr>NDA Acknowledgement </vt:lpstr>
      <vt:lpstr>Project Overview  SSA  FTA  Documentation</vt:lpstr>
      <vt:lpstr>Work Accomplished</vt:lpstr>
      <vt:lpstr>Flight Test Application Demo</vt:lpstr>
      <vt:lpstr>PowerPoint Presentation</vt:lpstr>
      <vt:lpstr>Documentation</vt:lpstr>
      <vt:lpstr>PowerPoint Presentation</vt:lpstr>
      <vt:lpstr>PowerPoint Presentation</vt:lpstr>
      <vt:lpstr>PowerPoint Presentation</vt:lpstr>
      <vt:lpstr>The Tech Stack</vt:lpstr>
      <vt:lpstr>PowerPoint Presentation</vt:lpstr>
      <vt:lpstr>System Evaluation</vt:lpstr>
      <vt:lpstr>Usability Testing</vt:lpstr>
      <vt:lpstr>Other Tests...</vt:lpstr>
      <vt:lpstr>Modifications</vt:lpstr>
      <vt:lpstr>Deployment</vt:lpstr>
      <vt:lpstr>Additional Considerations </vt:lpstr>
      <vt:lpstr>Lessons Learned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Amber Paige Webber</dc:creator>
  <cp:lastModifiedBy>Webber, Amber Paige</cp:lastModifiedBy>
  <cp:revision>2</cp:revision>
  <dcterms:created xsi:type="dcterms:W3CDTF">2021-04-25T22:39:20Z</dcterms:created>
  <dcterms:modified xsi:type="dcterms:W3CDTF">2021-08-22T23:52:58Z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0x0101001FDF81902965F24B938294856258085B</vt:lpwstr>
  </property>
</Properties>
</file>